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735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470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717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896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119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444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24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767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510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148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59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AB9B4-95B1-4614-B80D-4E0BDC56C7D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D1C47-AA50-41D8-9AB2-DFE2836FB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High-rate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030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5251"/>
          </a:xfrm>
        </p:spPr>
        <p:txBody>
          <a:bodyPr/>
          <a:lstStyle/>
          <a:p>
            <a:r>
              <a:rPr lang="en-US" dirty="0" smtClean="0"/>
              <a:t>Experimental setup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195731" y="1576957"/>
            <a:ext cx="56819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a) drop tower;  b) </a:t>
            </a:r>
            <a:r>
              <a:rPr lang="en-US" dirty="0" smtClean="0"/>
              <a:t>mounting fixture; c) </a:t>
            </a:r>
            <a:r>
              <a:rPr lang="en-US" dirty="0" smtClean="0"/>
              <a:t>electronics </a:t>
            </a:r>
            <a:r>
              <a:rPr lang="en-US" dirty="0"/>
              <a:t>package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315FB1-40F6-45C4-A34C-26D4279464C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21658" r="28912"/>
          <a:stretch/>
        </p:blipFill>
        <p:spPr>
          <a:xfrm>
            <a:off x="639753" y="1235885"/>
            <a:ext cx="1758320" cy="4769933"/>
          </a:xfrm>
          <a:prstGeom prst="rect">
            <a:avLst/>
          </a:prstGeom>
        </p:spPr>
      </p:pic>
      <p:pic>
        <p:nvPicPr>
          <p:cNvPr id="12" name="Picture 3" descr="C:\Users\Master\Dropbox\High-Rate State Estimation\figs\FixtureExploded.PNG">
            <a:extLst>
              <a:ext uri="{FF2B5EF4-FFF2-40B4-BE49-F238E27FC236}">
                <a16:creationId xmlns:a16="http://schemas.microsoft.com/office/drawing/2014/main" id="{AF7E39F8-BF6B-4B1B-8039-70989ABE5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25180" t="15836" r="48278" b="9415"/>
          <a:stretch>
            <a:fillRect/>
          </a:stretch>
        </p:blipFill>
        <p:spPr bwMode="auto">
          <a:xfrm>
            <a:off x="3021362" y="2511544"/>
            <a:ext cx="2470244" cy="3568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2" descr="C:\Users\Master\Dropbox\High-Rate State Estimation\figs\UnitExploded.PNG">
            <a:extLst>
              <a:ext uri="{FF2B5EF4-FFF2-40B4-BE49-F238E27FC236}">
                <a16:creationId xmlns:a16="http://schemas.microsoft.com/office/drawing/2014/main" id="{F1773954-9D1C-4DC6-9FF0-933F9B40BB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l="35839" t="5520" r="46874"/>
          <a:stretch>
            <a:fillRect/>
          </a:stretch>
        </p:blipFill>
        <p:spPr bwMode="auto">
          <a:xfrm>
            <a:off x="6295474" y="3129620"/>
            <a:ext cx="1017935" cy="285385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0F5FE22-985E-4361-9E65-E1C917E800BB}"/>
              </a:ext>
            </a:extLst>
          </p:cNvPr>
          <p:cNvCxnSpPr>
            <a:cxnSpLocks/>
          </p:cNvCxnSpPr>
          <p:nvPr/>
        </p:nvCxnSpPr>
        <p:spPr>
          <a:xfrm>
            <a:off x="1337481" y="2279176"/>
            <a:ext cx="1730470" cy="3726642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DC5C265-31AD-4F56-9BE2-D3996E59F78D}"/>
              </a:ext>
            </a:extLst>
          </p:cNvPr>
          <p:cNvCxnSpPr>
            <a:cxnSpLocks/>
          </p:cNvCxnSpPr>
          <p:nvPr/>
        </p:nvCxnSpPr>
        <p:spPr>
          <a:xfrm>
            <a:off x="1651380" y="1819703"/>
            <a:ext cx="3840226" cy="69184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15999BB-E2C3-4A78-A849-87C58AF6C244}"/>
              </a:ext>
            </a:extLst>
          </p:cNvPr>
          <p:cNvCxnSpPr>
            <a:cxnSpLocks/>
          </p:cNvCxnSpPr>
          <p:nvPr/>
        </p:nvCxnSpPr>
        <p:spPr>
          <a:xfrm>
            <a:off x="3980594" y="3765526"/>
            <a:ext cx="2274830" cy="2214165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3C2E54E-12A5-4BCB-B6A4-AF0B1ADA0015}"/>
              </a:ext>
            </a:extLst>
          </p:cNvPr>
          <p:cNvCxnSpPr>
            <a:cxnSpLocks/>
          </p:cNvCxnSpPr>
          <p:nvPr/>
        </p:nvCxnSpPr>
        <p:spPr>
          <a:xfrm>
            <a:off x="4596063" y="2921640"/>
            <a:ext cx="2717346" cy="266733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D0C4FD5-C44A-4E47-9C7A-BCC461828DF3}"/>
              </a:ext>
            </a:extLst>
          </p:cNvPr>
          <p:cNvSpPr/>
          <p:nvPr/>
        </p:nvSpPr>
        <p:spPr>
          <a:xfrm>
            <a:off x="3067951" y="2511544"/>
            <a:ext cx="2423655" cy="3468147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2C38254-7EAC-4A00-B701-9B04D95A2C90}"/>
              </a:ext>
            </a:extLst>
          </p:cNvPr>
          <p:cNvSpPr/>
          <p:nvPr/>
        </p:nvSpPr>
        <p:spPr>
          <a:xfrm>
            <a:off x="6255424" y="3188373"/>
            <a:ext cx="1057985" cy="2795102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598B09-5E7A-4FE7-B2B8-6D163384FEE9}"/>
              </a:ext>
            </a:extLst>
          </p:cNvPr>
          <p:cNvSpPr/>
          <p:nvPr/>
        </p:nvSpPr>
        <p:spPr>
          <a:xfrm>
            <a:off x="3980594" y="2921640"/>
            <a:ext cx="615469" cy="843886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5A1278-4C34-4041-86B0-8E54C47540EC}"/>
              </a:ext>
            </a:extLst>
          </p:cNvPr>
          <p:cNvSpPr/>
          <p:nvPr/>
        </p:nvSpPr>
        <p:spPr>
          <a:xfrm>
            <a:off x="1342030" y="1819703"/>
            <a:ext cx="309350" cy="391234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C60AB64-B1FD-41E5-AD10-266C953AEA2F}"/>
              </a:ext>
            </a:extLst>
          </p:cNvPr>
          <p:cNvSpPr txBox="1"/>
          <p:nvPr/>
        </p:nvSpPr>
        <p:spPr>
          <a:xfrm>
            <a:off x="942975" y="612457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073BE5-071E-4A28-BC5B-717538434D9E}"/>
              </a:ext>
            </a:extLst>
          </p:cNvPr>
          <p:cNvSpPr txBox="1"/>
          <p:nvPr/>
        </p:nvSpPr>
        <p:spPr>
          <a:xfrm>
            <a:off x="3745830" y="61341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A23C2E-4E6F-4DFB-8E6A-E500E1D8CC0B}"/>
              </a:ext>
            </a:extLst>
          </p:cNvPr>
          <p:cNvSpPr txBox="1"/>
          <p:nvPr/>
        </p:nvSpPr>
        <p:spPr>
          <a:xfrm>
            <a:off x="6255424" y="61341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2F33A65-D113-4674-9B80-E3636EEE2948}"/>
              </a:ext>
            </a:extLst>
          </p:cNvPr>
          <p:cNvCxnSpPr>
            <a:cxnSpLocks/>
            <a:stCxn id="28" idx="1"/>
          </p:cNvCxnSpPr>
          <p:nvPr/>
        </p:nvCxnSpPr>
        <p:spPr>
          <a:xfrm flipH="1">
            <a:off x="6848687" y="3521866"/>
            <a:ext cx="853187" cy="3271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1B2696D-9211-4415-839E-2F824316C96A}"/>
              </a:ext>
            </a:extLst>
          </p:cNvPr>
          <p:cNvCxnSpPr>
            <a:cxnSpLocks/>
            <a:stCxn id="27" idx="1"/>
          </p:cNvCxnSpPr>
          <p:nvPr/>
        </p:nvCxnSpPr>
        <p:spPr>
          <a:xfrm flipH="1" flipV="1">
            <a:off x="6848687" y="4462127"/>
            <a:ext cx="849107" cy="36582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65A792D-40E7-4BCE-8DA2-92552E4B58A4}"/>
              </a:ext>
            </a:extLst>
          </p:cNvPr>
          <p:cNvSpPr txBox="1"/>
          <p:nvPr/>
        </p:nvSpPr>
        <p:spPr>
          <a:xfrm>
            <a:off x="7697794" y="4643285"/>
            <a:ext cx="928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C41513-1A13-4804-872B-5C0FDF64C042}"/>
              </a:ext>
            </a:extLst>
          </p:cNvPr>
          <p:cNvSpPr txBox="1"/>
          <p:nvPr/>
        </p:nvSpPr>
        <p:spPr>
          <a:xfrm>
            <a:off x="7701874" y="3337200"/>
            <a:ext cx="924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1B2696D-9211-4415-839E-2F824316C96A}"/>
              </a:ext>
            </a:extLst>
          </p:cNvPr>
          <p:cNvCxnSpPr>
            <a:cxnSpLocks/>
            <a:stCxn id="33" idx="1"/>
          </p:cNvCxnSpPr>
          <p:nvPr/>
        </p:nvCxnSpPr>
        <p:spPr>
          <a:xfrm flipH="1" flipV="1">
            <a:off x="6840535" y="4245617"/>
            <a:ext cx="862657" cy="11023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1B2696D-9211-4415-839E-2F824316C96A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6848688" y="3965196"/>
            <a:ext cx="849105" cy="7625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65A792D-40E7-4BCE-8DA2-92552E4B58A4}"/>
              </a:ext>
            </a:extLst>
          </p:cNvPr>
          <p:cNvSpPr txBox="1"/>
          <p:nvPr/>
        </p:nvSpPr>
        <p:spPr>
          <a:xfrm>
            <a:off x="7703192" y="4171188"/>
            <a:ext cx="928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65A792D-40E7-4BCE-8DA2-92552E4B58A4}"/>
              </a:ext>
            </a:extLst>
          </p:cNvPr>
          <p:cNvSpPr txBox="1"/>
          <p:nvPr/>
        </p:nvSpPr>
        <p:spPr>
          <a:xfrm>
            <a:off x="7697793" y="3780530"/>
            <a:ext cx="928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825948" y="3073847"/>
            <a:ext cx="30877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units for the </a:t>
            </a:r>
            <a:r>
              <a:rPr lang="en-US" dirty="0" err="1"/>
              <a:t>accels</a:t>
            </a:r>
            <a:r>
              <a:rPr lang="en-US" dirty="0"/>
              <a:t> are in KGs. The sampling frequency is 1 </a:t>
            </a:r>
            <a:r>
              <a:rPr lang="en-US" dirty="0" err="1"/>
              <a:t>MHz.</a:t>
            </a:r>
            <a:r>
              <a:rPr lang="en-US" dirty="0"/>
              <a:t> </a:t>
            </a:r>
            <a:r>
              <a:rPr lang="en-US" dirty="0" smtClean="0"/>
              <a:t>Use below to create time vector. 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dirty="0"/>
              <a:t>N = length(accel1);</a:t>
            </a:r>
          </a:p>
          <a:p>
            <a:r>
              <a:rPr lang="en-US" dirty="0" smtClean="0"/>
              <a:t>fs </a:t>
            </a:r>
            <a:r>
              <a:rPr lang="en-US" dirty="0"/>
              <a:t>= 1e6;</a:t>
            </a:r>
          </a:p>
          <a:p>
            <a:r>
              <a:rPr lang="en-US" dirty="0" err="1" smtClean="0"/>
              <a:t>dt</a:t>
            </a:r>
            <a:r>
              <a:rPr lang="en-US" dirty="0" smtClean="0"/>
              <a:t> </a:t>
            </a:r>
            <a:r>
              <a:rPr lang="en-US" dirty="0"/>
              <a:t>= 1/Fs;</a:t>
            </a:r>
          </a:p>
          <a:p>
            <a:r>
              <a:rPr lang="en-US" dirty="0"/>
              <a:t>time = 0:dt:(N-1)*</a:t>
            </a:r>
            <a:r>
              <a:rPr lang="en-US" dirty="0" err="1"/>
              <a:t>dt</a:t>
            </a:r>
            <a:r>
              <a:rPr lang="en-US" dirty="0"/>
              <a:t>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00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529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pic>
        <p:nvPicPr>
          <p:cNvPr id="4" name="MTS drop tower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50349" y="365126"/>
            <a:ext cx="3291302" cy="5850493"/>
          </a:xfrm>
        </p:spPr>
      </p:pic>
    </p:spTree>
    <p:extLst>
      <p:ext uri="{BB962C8B-B14F-4D97-AF65-F5344CB8AC3E}">
        <p14:creationId xmlns:p14="http://schemas.microsoft.com/office/powerpoint/2010/main" val="2599514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59</Words>
  <Application>Microsoft Office PowerPoint</Application>
  <PresentationFormat>Widescreen</PresentationFormat>
  <Paragraphs>17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High-rate data</vt:lpstr>
      <vt:lpstr>Experimental setup</vt:lpstr>
      <vt:lpstr>Video</vt:lpstr>
    </vt:vector>
  </TitlesOfParts>
  <Company>U.S. Air Force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High-rate data</dc:title>
  <dc:creator>HONG, JONATHAN CTR USAF AFMC AFRL/RWMF</dc:creator>
  <cp:lastModifiedBy>HONG, JONATHAN CTR USAF AFMC AFRL/RWMF</cp:lastModifiedBy>
  <cp:revision>4</cp:revision>
  <dcterms:created xsi:type="dcterms:W3CDTF">2019-10-08T12:40:17Z</dcterms:created>
  <dcterms:modified xsi:type="dcterms:W3CDTF">2019-10-08T12:48:39Z</dcterms:modified>
</cp:coreProperties>
</file>

<file path=docProps/thumbnail.jpeg>
</file>